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0" r:id="rId1"/>
  </p:sldMasterIdLst>
  <p:sldIdLst>
    <p:sldId id="256" r:id="rId2"/>
    <p:sldId id="257" r:id="rId3"/>
    <p:sldId id="258" r:id="rId4"/>
    <p:sldId id="260" r:id="rId5"/>
    <p:sldId id="267" r:id="rId6"/>
    <p:sldId id="261" r:id="rId7"/>
    <p:sldId id="262" r:id="rId8"/>
    <p:sldId id="263" r:id="rId9"/>
    <p:sldId id="264" r:id="rId10"/>
    <p:sldId id="265" r:id="rId11"/>
    <p:sldId id="272" r:id="rId12"/>
    <p:sldId id="268" r:id="rId13"/>
    <p:sldId id="269" r:id="rId14"/>
    <p:sldId id="270" r:id="rId15"/>
    <p:sldId id="271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6D0B-D777-4442-AF86-D5FD456311E7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D520-D994-4BFB-A028-ACEBFE572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69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6D0B-D777-4442-AF86-D5FD456311E7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D520-D994-4BFB-A028-ACEBFE572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11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6D0B-D777-4442-AF86-D5FD456311E7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D520-D994-4BFB-A028-ACEBFE572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80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6D0B-D777-4442-AF86-D5FD456311E7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D520-D994-4BFB-A028-ACEBFE57208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3966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6D0B-D777-4442-AF86-D5FD456311E7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D520-D994-4BFB-A028-ACEBFE572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34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6D0B-D777-4442-AF86-D5FD456311E7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D520-D994-4BFB-A028-ACEBFE572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95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6D0B-D777-4442-AF86-D5FD456311E7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D520-D994-4BFB-A028-ACEBFE572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66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6D0B-D777-4442-AF86-D5FD456311E7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D520-D994-4BFB-A028-ACEBFE572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82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6D0B-D777-4442-AF86-D5FD456311E7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D520-D994-4BFB-A028-ACEBFE572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7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6D0B-D777-4442-AF86-D5FD456311E7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D520-D994-4BFB-A028-ACEBFE572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6D0B-D777-4442-AF86-D5FD456311E7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D520-D994-4BFB-A028-ACEBFE572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16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6D0B-D777-4442-AF86-D5FD456311E7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D520-D994-4BFB-A028-ACEBFE572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24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6D0B-D777-4442-AF86-D5FD456311E7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D520-D994-4BFB-A028-ACEBFE572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36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6D0B-D777-4442-AF86-D5FD456311E7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D520-D994-4BFB-A028-ACEBFE572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21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6D0B-D777-4442-AF86-D5FD456311E7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D520-D994-4BFB-A028-ACEBFE572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4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6D0B-D777-4442-AF86-D5FD456311E7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D520-D994-4BFB-A028-ACEBFE572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42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6D0B-D777-4442-AF86-D5FD456311E7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0D520-D994-4BFB-A028-ACEBFE572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3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C326D0B-D777-4442-AF86-D5FD456311E7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0D520-D994-4BFB-A028-ACEBFE572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516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5" r:id="rId15"/>
    <p:sldLayoutId id="2147483946" r:id="rId16"/>
    <p:sldLayoutId id="214748394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js/js_object_prototypes.asp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cmSemo/ACM-Workshop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1"/>
            <a:ext cx="8825658" cy="3329580"/>
          </a:xfrm>
        </p:spPr>
        <p:txBody>
          <a:bodyPr/>
          <a:lstStyle/>
          <a:p>
            <a:r>
              <a:rPr lang="en-US" dirty="0"/>
              <a:t>Front End Development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Stephen </a:t>
            </a:r>
            <a:r>
              <a:rPr lang="en-US" dirty="0" err="1"/>
              <a:t>Sladek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38" y="1447801"/>
            <a:ext cx="3950550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27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347" y="0"/>
            <a:ext cx="4665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412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299287"/>
            <a:ext cx="10515600" cy="4595051"/>
          </a:xfrm>
        </p:spPr>
        <p:txBody>
          <a:bodyPr>
            <a:noAutofit/>
          </a:bodyPr>
          <a:lstStyle/>
          <a:p>
            <a:r>
              <a:rPr lang="en-US" sz="2800" dirty="0"/>
              <a:t>Made in 1995 based off of Netscape’s ECMAScript in a joint collaboration between Sun Microsystems and Netscape. </a:t>
            </a:r>
          </a:p>
          <a:p>
            <a:r>
              <a:rPr lang="en-US" sz="2800" dirty="0"/>
              <a:t>As of 2016 Google Chrome conforms to 93% of </a:t>
            </a:r>
            <a:r>
              <a:rPr lang="en-US" sz="2800" dirty="0" err="1"/>
              <a:t>EcmaScript’s</a:t>
            </a:r>
            <a:r>
              <a:rPr lang="en-US" sz="2800" dirty="0"/>
              <a:t> features while Mozilla Firefox supports 77%.</a:t>
            </a:r>
          </a:p>
          <a:p>
            <a:r>
              <a:rPr lang="en-US" sz="2800" dirty="0"/>
              <a:t>JavaScript is a trademark owned by Oracle. </a:t>
            </a:r>
            <a:r>
              <a:rPr lang="en-US" sz="2800" dirty="0" err="1"/>
              <a:t>EcmaScript</a:t>
            </a:r>
            <a:r>
              <a:rPr lang="en-US" sz="2800" dirty="0"/>
              <a:t> is a standard that general purpose scripting languages conform to.</a:t>
            </a:r>
          </a:p>
        </p:txBody>
      </p:sp>
    </p:spTree>
    <p:extLst>
      <p:ext uri="{BB962C8B-B14F-4D97-AF65-F5344CB8AC3E}">
        <p14:creationId xmlns:p14="http://schemas.microsoft.com/office/powerpoint/2010/main" val="1983955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Features of JavaScript</a:t>
            </a:r>
          </a:p>
        </p:txBody>
      </p:sp>
    </p:spTree>
    <p:extLst>
      <p:ext uri="{BB962C8B-B14F-4D97-AF65-F5344CB8AC3E}">
        <p14:creationId xmlns:p14="http://schemas.microsoft.com/office/powerpoint/2010/main" val="2722690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Interpreted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63" y="2183606"/>
            <a:ext cx="5734050" cy="3933825"/>
          </a:xfrm>
        </p:spPr>
      </p:pic>
    </p:spTree>
    <p:extLst>
      <p:ext uri="{BB962C8B-B14F-4D97-AF65-F5344CB8AC3E}">
        <p14:creationId xmlns:p14="http://schemas.microsoft.com/office/powerpoint/2010/main" val="3206743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16736"/>
            <a:ext cx="8946541" cy="4931663"/>
          </a:xfrm>
        </p:spPr>
        <p:txBody>
          <a:bodyPr>
            <a:noAutofit/>
          </a:bodyPr>
          <a:lstStyle/>
          <a:p>
            <a:r>
              <a:rPr lang="en-US" dirty="0"/>
              <a:t>Weakly typed</a:t>
            </a:r>
          </a:p>
          <a:p>
            <a:pPr lvl="1"/>
            <a:r>
              <a:rPr lang="en-US" sz="2000" dirty="0"/>
              <a:t>Kind of like using auto for everything in C++</a:t>
            </a:r>
          </a:p>
          <a:p>
            <a:r>
              <a:rPr lang="en-US" dirty="0"/>
              <a:t>Has no classes</a:t>
            </a:r>
          </a:p>
          <a:p>
            <a:pPr lvl="1"/>
            <a:r>
              <a:rPr lang="en-US" sz="2000" dirty="0">
                <a:hlinkClick r:id="rId2"/>
              </a:rPr>
              <a:t>Prototypes</a:t>
            </a:r>
            <a:r>
              <a:rPr lang="en-US" sz="2000" dirty="0"/>
              <a:t> = extremely object oriented</a:t>
            </a:r>
          </a:p>
          <a:p>
            <a:r>
              <a:rPr lang="en-US" dirty="0"/>
              <a:t>Anything can go into an array</a:t>
            </a:r>
          </a:p>
          <a:p>
            <a:r>
              <a:rPr lang="en-US" dirty="0"/>
              <a:t>6 Primitives</a:t>
            </a:r>
          </a:p>
          <a:p>
            <a:pPr lvl="1"/>
            <a:r>
              <a:rPr lang="en-US" sz="2000" dirty="0"/>
              <a:t>String</a:t>
            </a:r>
          </a:p>
          <a:p>
            <a:pPr lvl="1"/>
            <a:r>
              <a:rPr lang="en-US" sz="2000" dirty="0"/>
              <a:t>Number</a:t>
            </a:r>
          </a:p>
          <a:p>
            <a:pPr lvl="1"/>
            <a:r>
              <a:rPr lang="en-US" sz="2000" dirty="0"/>
              <a:t>Boolean</a:t>
            </a:r>
          </a:p>
          <a:p>
            <a:pPr lvl="1"/>
            <a:r>
              <a:rPr lang="en-US" sz="2000" dirty="0"/>
              <a:t>Undefined – has no value assigned</a:t>
            </a:r>
          </a:p>
          <a:p>
            <a:pPr lvl="1"/>
            <a:r>
              <a:rPr lang="en-US" sz="2000" dirty="0"/>
              <a:t>Null – has a value of no value assigned</a:t>
            </a:r>
          </a:p>
          <a:p>
            <a:pPr lvl="1"/>
            <a:r>
              <a:rPr lang="en-US" sz="2000" dirty="0"/>
              <a:t>Symbol – used for unique identifiers</a:t>
            </a:r>
          </a:p>
        </p:txBody>
      </p:sp>
    </p:spTree>
    <p:extLst>
      <p:ext uri="{BB962C8B-B14F-4D97-AF65-F5344CB8AC3E}">
        <p14:creationId xmlns:p14="http://schemas.microsoft.com/office/powerpoint/2010/main" val="3922673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Equals vs Equals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sz="4000" dirty="0"/>
              <a:t>==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Used for loose comparisons</a:t>
            </a:r>
          </a:p>
          <a:p>
            <a:pPr marL="0" indent="0" algn="ctr">
              <a:buNone/>
            </a:pPr>
            <a:r>
              <a:rPr lang="en-US" dirty="0"/>
              <a:t>1 == “1” returns true</a:t>
            </a:r>
          </a:p>
          <a:p>
            <a:pPr marL="0" indent="0" algn="ctr">
              <a:buNone/>
            </a:pPr>
            <a:r>
              <a:rPr lang="en-US" dirty="0"/>
              <a:t>1 == 1 returns true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sz="4000" dirty="0"/>
              <a:t>===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Used for strict comparisons</a:t>
            </a:r>
          </a:p>
          <a:p>
            <a:pPr marL="0" indent="0" algn="ctr">
              <a:buNone/>
            </a:pPr>
            <a:r>
              <a:rPr lang="en-US" dirty="0"/>
              <a:t>1 === “1” returns false</a:t>
            </a:r>
          </a:p>
          <a:p>
            <a:pPr marL="0" indent="0" algn="ctr">
              <a:buNone/>
            </a:pPr>
            <a:r>
              <a:rPr lang="en-US" dirty="0"/>
              <a:t>1 === 1 returns true</a:t>
            </a:r>
          </a:p>
        </p:txBody>
      </p:sp>
    </p:spTree>
    <p:extLst>
      <p:ext uri="{BB962C8B-B14F-4D97-AF65-F5344CB8AC3E}">
        <p14:creationId xmlns:p14="http://schemas.microsoft.com/office/powerpoint/2010/main" val="4135360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hlinkClick r:id="rId2"/>
              </a:rPr>
              <a:t>Let’s give it a try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24523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Front End Development?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employers expect somebody with computer in their degree name to be able to make a webpage</a:t>
            </a:r>
          </a:p>
          <a:p>
            <a:r>
              <a:rPr lang="en-US" dirty="0"/>
              <a:t>More opportunities for contract work</a:t>
            </a:r>
          </a:p>
          <a:p>
            <a:pPr lvl="1"/>
            <a:r>
              <a:rPr lang="en-US" dirty="0"/>
              <a:t>Median salary of $51,000 – 76,000 a year for freelance web developers</a:t>
            </a:r>
          </a:p>
          <a:p>
            <a:r>
              <a:rPr lang="en-US" dirty="0"/>
              <a:t>Understand your future coworkers’ role</a:t>
            </a:r>
          </a:p>
          <a:p>
            <a:r>
              <a:rPr lang="en-US" dirty="0"/>
              <a:t>College isn’t going to teach it to you</a:t>
            </a:r>
          </a:p>
          <a:p>
            <a:pPr lvl="1"/>
            <a:r>
              <a:rPr lang="en-US" dirty="0"/>
              <a:t>(Unless you’re a graphic design student)</a:t>
            </a:r>
          </a:p>
        </p:txBody>
      </p:sp>
    </p:spTree>
    <p:extLst>
      <p:ext uri="{BB962C8B-B14F-4D97-AF65-F5344CB8AC3E}">
        <p14:creationId xmlns:p14="http://schemas.microsoft.com/office/powerpoint/2010/main" val="349220929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is Front End Development?</a:t>
            </a:r>
          </a:p>
        </p:txBody>
      </p:sp>
    </p:spTree>
    <p:extLst>
      <p:ext uri="{BB962C8B-B14F-4D97-AF65-F5344CB8AC3E}">
        <p14:creationId xmlns:p14="http://schemas.microsoft.com/office/powerpoint/2010/main" val="2273177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949" y="112489"/>
            <a:ext cx="5438103" cy="66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423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35" y="1024128"/>
            <a:ext cx="11759330" cy="480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06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End Languages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09" y="1343889"/>
            <a:ext cx="9912982" cy="45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89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Trifecta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12" y="1479101"/>
            <a:ext cx="10228976" cy="389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built off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jQuery – Lightweight scripting language for DOM</a:t>
            </a:r>
          </a:p>
          <a:p>
            <a:r>
              <a:rPr lang="en-US" dirty="0"/>
              <a:t>React – Quick user interface development. By Facebook</a:t>
            </a:r>
          </a:p>
          <a:p>
            <a:r>
              <a:rPr lang="en-US" dirty="0" err="1"/>
              <a:t>TypeScript</a:t>
            </a:r>
            <a:r>
              <a:rPr lang="en-US" dirty="0"/>
              <a:t> – Now has types! By Microsoft</a:t>
            </a:r>
          </a:p>
          <a:p>
            <a:r>
              <a:rPr lang="en-US" dirty="0"/>
              <a:t>MongoDB – A NoSQL database</a:t>
            </a:r>
          </a:p>
          <a:p>
            <a:r>
              <a:rPr lang="en-US" dirty="0" err="1"/>
              <a:t>ExpressJS</a:t>
            </a:r>
            <a:r>
              <a:rPr lang="en-US" dirty="0"/>
              <a:t> – Server framework for Node, used for web apps and APIs</a:t>
            </a:r>
          </a:p>
          <a:p>
            <a:r>
              <a:rPr lang="en-US" dirty="0"/>
              <a:t>AngularJS – Uses Model View Controller to build web apps. By Google</a:t>
            </a:r>
          </a:p>
          <a:p>
            <a:r>
              <a:rPr lang="en-US" dirty="0" err="1"/>
              <a:t>NodeJS</a:t>
            </a:r>
            <a:r>
              <a:rPr lang="en-US" dirty="0"/>
              <a:t> – Runs JS without a browser. Can access server side</a:t>
            </a:r>
          </a:p>
          <a:p>
            <a:r>
              <a:rPr lang="en-US" dirty="0"/>
              <a:t>JSON – Used by many APIs to send data in key/value pairs</a:t>
            </a:r>
          </a:p>
        </p:txBody>
      </p:sp>
    </p:spTree>
    <p:extLst>
      <p:ext uri="{BB962C8B-B14F-4D97-AF65-F5344CB8AC3E}">
        <p14:creationId xmlns:p14="http://schemas.microsoft.com/office/powerpoint/2010/main" val="4171396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236" y="0"/>
            <a:ext cx="3699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3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81</TotalTime>
  <Words>324</Words>
  <Application>Microsoft Office PowerPoint</Application>
  <PresentationFormat>Widescreen</PresentationFormat>
  <Paragraphs>50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Ion</vt:lpstr>
      <vt:lpstr>Front End Development</vt:lpstr>
      <vt:lpstr>Why Learn Front End Development?</vt:lpstr>
      <vt:lpstr>What is Front End Development?</vt:lpstr>
      <vt:lpstr>PowerPoint Presentation</vt:lpstr>
      <vt:lpstr>PowerPoint Presentation</vt:lpstr>
      <vt:lpstr>Front End Languages</vt:lpstr>
      <vt:lpstr>The Trifecta</vt:lpstr>
      <vt:lpstr>Languages built off of JavaScript</vt:lpstr>
      <vt:lpstr>PowerPoint Presentation</vt:lpstr>
      <vt:lpstr>PowerPoint Presentation</vt:lpstr>
      <vt:lpstr>History of JavaScript</vt:lpstr>
      <vt:lpstr>Features of JavaScript</vt:lpstr>
      <vt:lpstr>Interpreted</vt:lpstr>
      <vt:lpstr>Typing</vt:lpstr>
      <vt:lpstr>Equals vs Equals</vt:lpstr>
      <vt:lpstr>Let’s give it a try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Hopkins, Dustin</dc:creator>
  <cp:lastModifiedBy>stephen sladek</cp:lastModifiedBy>
  <cp:revision>17</cp:revision>
  <dcterms:created xsi:type="dcterms:W3CDTF">2018-04-21T19:38:38Z</dcterms:created>
  <dcterms:modified xsi:type="dcterms:W3CDTF">2018-07-31T02:32:27Z</dcterms:modified>
</cp:coreProperties>
</file>